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Quattrocento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C424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23332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905155" y="2554338"/>
            <a:ext cx="9335691" cy="1760041"/>
            <a:chOff x="0" y="0"/>
            <a:chExt cx="12447588" cy="23467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447588" cy="2346722"/>
            </a:xfrm>
            <a:custGeom>
              <a:avLst/>
              <a:gdLst/>
              <a:ahLst/>
              <a:cxnLst/>
              <a:rect l="l" t="t" r="r" b="b"/>
              <a:pathLst>
                <a:path w="12447588" h="2346722">
                  <a:moveTo>
                    <a:pt x="0" y="0"/>
                  </a:moveTo>
                  <a:lnTo>
                    <a:pt x="12447588" y="0"/>
                  </a:lnTo>
                  <a:lnTo>
                    <a:pt x="12447588" y="2346722"/>
                  </a:lnTo>
                  <a:lnTo>
                    <a:pt x="0" y="23467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2447588" cy="23752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875"/>
                </a:lnSpc>
              </a:pPr>
              <a:r>
                <a:rPr lang="en-US" sz="5500">
                  <a:solidFill>
                    <a:srgbClr val="FFD9BE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Green City Plots near Gachibowli, Hyderabad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05155" y="4763095"/>
            <a:ext cx="9335691" cy="478780"/>
            <a:chOff x="0" y="0"/>
            <a:chExt cx="12447588" cy="6383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447588" cy="638373"/>
            </a:xfrm>
            <a:custGeom>
              <a:avLst/>
              <a:gdLst/>
              <a:ahLst/>
              <a:cxnLst/>
              <a:rect l="l" t="t" r="r" b="b"/>
              <a:pathLst>
                <a:path w="12447588" h="638373">
                  <a:moveTo>
                    <a:pt x="0" y="0"/>
                  </a:moveTo>
                  <a:lnTo>
                    <a:pt x="12447588" y="0"/>
                  </a:lnTo>
                  <a:lnTo>
                    <a:pt x="12447588" y="638373"/>
                  </a:lnTo>
                  <a:lnTo>
                    <a:pt x="0" y="6383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95250"/>
              <a:ext cx="12447588" cy="733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Discover premium plots in a prime location.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905155" y="5578376"/>
            <a:ext cx="9335691" cy="478780"/>
            <a:chOff x="0" y="0"/>
            <a:chExt cx="12447588" cy="6383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447588" cy="638373"/>
            </a:xfrm>
            <a:custGeom>
              <a:avLst/>
              <a:gdLst/>
              <a:ahLst/>
              <a:cxnLst/>
              <a:rect l="l" t="t" r="r" b="b"/>
              <a:pathLst>
                <a:path w="12447588" h="638373">
                  <a:moveTo>
                    <a:pt x="0" y="0"/>
                  </a:moveTo>
                  <a:lnTo>
                    <a:pt x="12447588" y="0"/>
                  </a:lnTo>
                  <a:lnTo>
                    <a:pt x="12447588" y="638373"/>
                  </a:lnTo>
                  <a:lnTo>
                    <a:pt x="0" y="6383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12447588" cy="733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Invest in your dream property today.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05155" y="6393656"/>
            <a:ext cx="9335691" cy="478780"/>
            <a:chOff x="0" y="0"/>
            <a:chExt cx="12447588" cy="63837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47588" cy="638373"/>
            </a:xfrm>
            <a:custGeom>
              <a:avLst/>
              <a:gdLst/>
              <a:ahLst/>
              <a:cxnLst/>
              <a:rect l="l" t="t" r="r" b="b"/>
              <a:pathLst>
                <a:path w="12447588" h="638373">
                  <a:moveTo>
                    <a:pt x="0" y="0"/>
                  </a:moveTo>
                  <a:lnTo>
                    <a:pt x="12447588" y="0"/>
                  </a:lnTo>
                  <a:lnTo>
                    <a:pt x="12447588" y="638373"/>
                  </a:lnTo>
                  <a:lnTo>
                    <a:pt x="0" y="6383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12447588" cy="733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Experience modern living in a serene environment.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C424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2333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47155" y="3346549"/>
            <a:ext cx="8579941" cy="880021"/>
            <a:chOff x="0" y="0"/>
            <a:chExt cx="11439922" cy="11733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39922" cy="1173362"/>
            </a:xfrm>
            <a:custGeom>
              <a:avLst/>
              <a:gdLst/>
              <a:ahLst/>
              <a:cxnLst/>
              <a:rect l="l" t="t" r="r" b="b"/>
              <a:pathLst>
                <a:path w="11439922" h="1173362">
                  <a:moveTo>
                    <a:pt x="0" y="0"/>
                  </a:moveTo>
                  <a:lnTo>
                    <a:pt x="11439922" y="0"/>
                  </a:lnTo>
                  <a:lnTo>
                    <a:pt x="11439922" y="1173362"/>
                  </a:lnTo>
                  <a:lnTo>
                    <a:pt x="0" y="1173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1439922" cy="12019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875"/>
                </a:lnSpc>
              </a:pPr>
              <a:r>
                <a:rPr lang="en-US" sz="5500">
                  <a:solidFill>
                    <a:srgbClr val="FFD9BE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Prime Location Advantages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47155" y="4974431"/>
            <a:ext cx="3814614" cy="439936"/>
            <a:chOff x="0" y="0"/>
            <a:chExt cx="5086152" cy="5865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86152" cy="586582"/>
            </a:xfrm>
            <a:custGeom>
              <a:avLst/>
              <a:gdLst/>
              <a:ahLst/>
              <a:cxnLst/>
              <a:rect l="l" t="t" r="r" b="b"/>
              <a:pathLst>
                <a:path w="5086152" h="586582">
                  <a:moveTo>
                    <a:pt x="0" y="0"/>
                  </a:moveTo>
                  <a:lnTo>
                    <a:pt x="5086152" y="0"/>
                  </a:lnTo>
                  <a:lnTo>
                    <a:pt x="5086152" y="586582"/>
                  </a:lnTo>
                  <a:lnTo>
                    <a:pt x="0" y="5865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5086152" cy="6056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>
                  <a:solidFill>
                    <a:srgbClr val="FFD9BE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Proximity to Gachibowli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7155" y="5713511"/>
            <a:ext cx="4910732" cy="957560"/>
            <a:chOff x="0" y="0"/>
            <a:chExt cx="6547643" cy="12767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547643" cy="1276747"/>
            </a:xfrm>
            <a:custGeom>
              <a:avLst/>
              <a:gdLst/>
              <a:ahLst/>
              <a:cxnLst/>
              <a:rect l="l" t="t" r="r" b="b"/>
              <a:pathLst>
                <a:path w="6547643" h="1276747">
                  <a:moveTo>
                    <a:pt x="0" y="0"/>
                  </a:moveTo>
                  <a:lnTo>
                    <a:pt x="6547643" y="0"/>
                  </a:lnTo>
                  <a:lnTo>
                    <a:pt x="6547643" y="1276747"/>
                  </a:lnTo>
                  <a:lnTo>
                    <a:pt x="0" y="12767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6547643" cy="13719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Easy access to IT hub and business district.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697266" y="4974431"/>
            <a:ext cx="3537348" cy="439936"/>
            <a:chOff x="0" y="0"/>
            <a:chExt cx="4716463" cy="58658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716463" cy="586582"/>
            </a:xfrm>
            <a:custGeom>
              <a:avLst/>
              <a:gdLst/>
              <a:ahLst/>
              <a:cxnLst/>
              <a:rect l="l" t="t" r="r" b="b"/>
              <a:pathLst>
                <a:path w="4716463" h="586582">
                  <a:moveTo>
                    <a:pt x="0" y="0"/>
                  </a:moveTo>
                  <a:lnTo>
                    <a:pt x="4716463" y="0"/>
                  </a:lnTo>
                  <a:lnTo>
                    <a:pt x="4716463" y="586582"/>
                  </a:lnTo>
                  <a:lnTo>
                    <a:pt x="0" y="5865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4716463" cy="6056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>
                  <a:solidFill>
                    <a:srgbClr val="FFD9BE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Excellent Connectivity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697266" y="5713511"/>
            <a:ext cx="4910732" cy="957560"/>
            <a:chOff x="0" y="0"/>
            <a:chExt cx="6547643" cy="127674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547643" cy="1276747"/>
            </a:xfrm>
            <a:custGeom>
              <a:avLst/>
              <a:gdLst/>
              <a:ahLst/>
              <a:cxnLst/>
              <a:rect l="l" t="t" r="r" b="b"/>
              <a:pathLst>
                <a:path w="6547643" h="1276747">
                  <a:moveTo>
                    <a:pt x="0" y="0"/>
                  </a:moveTo>
                  <a:lnTo>
                    <a:pt x="6547643" y="0"/>
                  </a:lnTo>
                  <a:lnTo>
                    <a:pt x="6547643" y="1276747"/>
                  </a:lnTo>
                  <a:lnTo>
                    <a:pt x="0" y="12767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6547643" cy="13719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Well-connected to major highways and roads.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347376" y="4974431"/>
            <a:ext cx="3520231" cy="439936"/>
            <a:chOff x="0" y="0"/>
            <a:chExt cx="4693642" cy="58658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693642" cy="586582"/>
            </a:xfrm>
            <a:custGeom>
              <a:avLst/>
              <a:gdLst/>
              <a:ahLst/>
              <a:cxnLst/>
              <a:rect l="l" t="t" r="r" b="b"/>
              <a:pathLst>
                <a:path w="4693642" h="586582">
                  <a:moveTo>
                    <a:pt x="0" y="0"/>
                  </a:moveTo>
                  <a:lnTo>
                    <a:pt x="4693642" y="0"/>
                  </a:lnTo>
                  <a:lnTo>
                    <a:pt x="4693642" y="586582"/>
                  </a:lnTo>
                  <a:lnTo>
                    <a:pt x="0" y="5865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4693642" cy="6056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>
                  <a:solidFill>
                    <a:srgbClr val="FFD9BE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Close to Amenities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347376" y="5713511"/>
            <a:ext cx="4910732" cy="957560"/>
            <a:chOff x="0" y="0"/>
            <a:chExt cx="6547643" cy="127674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547643" cy="1276747"/>
            </a:xfrm>
            <a:custGeom>
              <a:avLst/>
              <a:gdLst/>
              <a:ahLst/>
              <a:cxnLst/>
              <a:rect l="l" t="t" r="r" b="b"/>
              <a:pathLst>
                <a:path w="6547643" h="1276747">
                  <a:moveTo>
                    <a:pt x="0" y="0"/>
                  </a:moveTo>
                  <a:lnTo>
                    <a:pt x="6547643" y="0"/>
                  </a:lnTo>
                  <a:lnTo>
                    <a:pt x="6547643" y="1276747"/>
                  </a:lnTo>
                  <a:lnTo>
                    <a:pt x="0" y="12767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0"/>
              <a:ext cx="6547643" cy="13719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Near schools, hospitals, shopping malls.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C424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23332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905155" y="2950071"/>
            <a:ext cx="7040612" cy="880021"/>
            <a:chOff x="0" y="0"/>
            <a:chExt cx="9387483" cy="11733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87484" cy="1173362"/>
            </a:xfrm>
            <a:custGeom>
              <a:avLst/>
              <a:gdLst/>
              <a:ahLst/>
              <a:cxnLst/>
              <a:rect l="l" t="t" r="r" b="b"/>
              <a:pathLst>
                <a:path w="9387484" h="1173362">
                  <a:moveTo>
                    <a:pt x="0" y="0"/>
                  </a:moveTo>
                  <a:lnTo>
                    <a:pt x="9387484" y="0"/>
                  </a:lnTo>
                  <a:lnTo>
                    <a:pt x="9387484" y="1173362"/>
                  </a:lnTo>
                  <a:lnTo>
                    <a:pt x="0" y="1173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387483" cy="12019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875"/>
                </a:lnSpc>
              </a:pPr>
              <a:r>
                <a:rPr lang="en-US" sz="5500">
                  <a:solidFill>
                    <a:srgbClr val="FFD9BE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Green City Features</a:t>
              </a:r>
            </a:p>
          </p:txBody>
        </p:sp>
      </p:grpSp>
      <p:sp>
        <p:nvSpPr>
          <p:cNvPr id="10" name="Freeform 10" descr="preencoded.png"/>
          <p:cNvSpPr/>
          <p:nvPr/>
        </p:nvSpPr>
        <p:spPr>
          <a:xfrm>
            <a:off x="7905155" y="4278809"/>
            <a:ext cx="703064" cy="703064"/>
          </a:xfrm>
          <a:custGeom>
            <a:avLst/>
            <a:gdLst/>
            <a:ahLst/>
            <a:cxnLst/>
            <a:rect l="l" t="t" r="r" b="b"/>
            <a:pathLst>
              <a:path w="703064" h="703064">
                <a:moveTo>
                  <a:pt x="0" y="0"/>
                </a:moveTo>
                <a:lnTo>
                  <a:pt x="703064" y="0"/>
                </a:lnTo>
                <a:lnTo>
                  <a:pt x="703064" y="703063"/>
                </a:lnTo>
                <a:lnTo>
                  <a:pt x="0" y="703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7905155" y="5281017"/>
            <a:ext cx="2812703" cy="439936"/>
            <a:chOff x="0" y="0"/>
            <a:chExt cx="3750270" cy="5865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50270" cy="586582"/>
            </a:xfrm>
            <a:custGeom>
              <a:avLst/>
              <a:gdLst/>
              <a:ahLst/>
              <a:cxnLst/>
              <a:rect l="l" t="t" r="r" b="b"/>
              <a:pathLst>
                <a:path w="3750270" h="586582">
                  <a:moveTo>
                    <a:pt x="0" y="0"/>
                  </a:moveTo>
                  <a:lnTo>
                    <a:pt x="3750270" y="0"/>
                  </a:lnTo>
                  <a:lnTo>
                    <a:pt x="3750270" y="586582"/>
                  </a:lnTo>
                  <a:lnTo>
                    <a:pt x="0" y="5865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3750270" cy="6056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Lush Greenery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05155" y="5900440"/>
            <a:ext cx="2812703" cy="957560"/>
            <a:chOff x="0" y="0"/>
            <a:chExt cx="3750270" cy="127674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50270" cy="1276747"/>
            </a:xfrm>
            <a:custGeom>
              <a:avLst/>
              <a:gdLst/>
              <a:ahLst/>
              <a:cxnLst/>
              <a:rect l="l" t="t" r="r" b="b"/>
              <a:pathLst>
                <a:path w="3750270" h="1276747">
                  <a:moveTo>
                    <a:pt x="0" y="0"/>
                  </a:moveTo>
                  <a:lnTo>
                    <a:pt x="3750270" y="0"/>
                  </a:lnTo>
                  <a:lnTo>
                    <a:pt x="3750270" y="1276747"/>
                  </a:lnTo>
                  <a:lnTo>
                    <a:pt x="0" y="12767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3750270" cy="13719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Abundant green spaces and parks.</a:t>
              </a:r>
            </a:p>
          </p:txBody>
        </p:sp>
      </p:grpSp>
      <p:sp>
        <p:nvSpPr>
          <p:cNvPr id="17" name="Freeform 17" descr="preencoded.png"/>
          <p:cNvSpPr/>
          <p:nvPr/>
        </p:nvSpPr>
        <p:spPr>
          <a:xfrm>
            <a:off x="11166574" y="4278809"/>
            <a:ext cx="703064" cy="703064"/>
          </a:xfrm>
          <a:custGeom>
            <a:avLst/>
            <a:gdLst/>
            <a:ahLst/>
            <a:cxnLst/>
            <a:rect l="l" t="t" r="r" b="b"/>
            <a:pathLst>
              <a:path w="703064" h="703064">
                <a:moveTo>
                  <a:pt x="0" y="0"/>
                </a:moveTo>
                <a:lnTo>
                  <a:pt x="703063" y="0"/>
                </a:lnTo>
                <a:lnTo>
                  <a:pt x="703063" y="703063"/>
                </a:lnTo>
                <a:lnTo>
                  <a:pt x="0" y="7030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1166574" y="5281017"/>
            <a:ext cx="2812702" cy="439936"/>
            <a:chOff x="0" y="0"/>
            <a:chExt cx="3750270" cy="5865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750270" cy="586582"/>
            </a:xfrm>
            <a:custGeom>
              <a:avLst/>
              <a:gdLst/>
              <a:ahLst/>
              <a:cxnLst/>
              <a:rect l="l" t="t" r="r" b="b"/>
              <a:pathLst>
                <a:path w="3750270" h="586582">
                  <a:moveTo>
                    <a:pt x="0" y="0"/>
                  </a:moveTo>
                  <a:lnTo>
                    <a:pt x="3750270" y="0"/>
                  </a:lnTo>
                  <a:lnTo>
                    <a:pt x="3750270" y="586582"/>
                  </a:lnTo>
                  <a:lnTo>
                    <a:pt x="0" y="5865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3750270" cy="6056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24/7 Security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166574" y="5900440"/>
            <a:ext cx="2812702" cy="1436340"/>
            <a:chOff x="0" y="0"/>
            <a:chExt cx="3750270" cy="19151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750270" cy="1915120"/>
            </a:xfrm>
            <a:custGeom>
              <a:avLst/>
              <a:gdLst/>
              <a:ahLst/>
              <a:cxnLst/>
              <a:rect l="l" t="t" r="r" b="b"/>
              <a:pathLst>
                <a:path w="3750270" h="1915120">
                  <a:moveTo>
                    <a:pt x="0" y="0"/>
                  </a:moveTo>
                  <a:lnTo>
                    <a:pt x="3750270" y="0"/>
                  </a:lnTo>
                  <a:lnTo>
                    <a:pt x="3750270" y="1915120"/>
                  </a:lnTo>
                  <a:lnTo>
                    <a:pt x="0" y="19151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0"/>
              <a:ext cx="3750270" cy="20103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Secure gated community with surveillance.</a:t>
              </a:r>
            </a:p>
          </p:txBody>
        </p:sp>
      </p:grpSp>
      <p:sp>
        <p:nvSpPr>
          <p:cNvPr id="24" name="Freeform 24" descr="preencoded.png"/>
          <p:cNvSpPr/>
          <p:nvPr/>
        </p:nvSpPr>
        <p:spPr>
          <a:xfrm>
            <a:off x="14427994" y="4278809"/>
            <a:ext cx="703212" cy="703212"/>
          </a:xfrm>
          <a:custGeom>
            <a:avLst/>
            <a:gdLst/>
            <a:ahLst/>
            <a:cxnLst/>
            <a:rect l="l" t="t" r="r" b="b"/>
            <a:pathLst>
              <a:path w="703212" h="703212">
                <a:moveTo>
                  <a:pt x="0" y="0"/>
                </a:moveTo>
                <a:lnTo>
                  <a:pt x="703212" y="0"/>
                </a:lnTo>
                <a:lnTo>
                  <a:pt x="703212" y="703212"/>
                </a:lnTo>
                <a:lnTo>
                  <a:pt x="0" y="7032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4427994" y="5281166"/>
            <a:ext cx="2812851" cy="439936"/>
            <a:chOff x="0" y="0"/>
            <a:chExt cx="3750468" cy="58658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750468" cy="586582"/>
            </a:xfrm>
            <a:custGeom>
              <a:avLst/>
              <a:gdLst/>
              <a:ahLst/>
              <a:cxnLst/>
              <a:rect l="l" t="t" r="r" b="b"/>
              <a:pathLst>
                <a:path w="3750468" h="586582">
                  <a:moveTo>
                    <a:pt x="0" y="0"/>
                  </a:moveTo>
                  <a:lnTo>
                    <a:pt x="3750468" y="0"/>
                  </a:lnTo>
                  <a:lnTo>
                    <a:pt x="3750468" y="586582"/>
                  </a:lnTo>
                  <a:lnTo>
                    <a:pt x="0" y="5865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3750468" cy="6056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Wide Roads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427994" y="5900589"/>
            <a:ext cx="2812851" cy="1436340"/>
            <a:chOff x="0" y="0"/>
            <a:chExt cx="3750468" cy="19151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750468" cy="1915120"/>
            </a:xfrm>
            <a:custGeom>
              <a:avLst/>
              <a:gdLst/>
              <a:ahLst/>
              <a:cxnLst/>
              <a:rect l="l" t="t" r="r" b="b"/>
              <a:pathLst>
                <a:path w="3750468" h="1915120">
                  <a:moveTo>
                    <a:pt x="0" y="0"/>
                  </a:moveTo>
                  <a:lnTo>
                    <a:pt x="3750468" y="0"/>
                  </a:lnTo>
                  <a:lnTo>
                    <a:pt x="3750468" y="1915120"/>
                  </a:lnTo>
                  <a:lnTo>
                    <a:pt x="0" y="19151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95250"/>
              <a:ext cx="3750468" cy="20103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Well-planned infrastructure with wide roads.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C424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23332"/>
            </a:solidFill>
          </p:spPr>
        </p:sp>
      </p:grpSp>
      <p:sp>
        <p:nvSpPr>
          <p:cNvPr id="6" name="Freeform 6" descr="preencoded.png">
            <a:hlinkClick r:id="rId3" tooltip="https://gamma.app/?utm_source=made-with-gamma"/>
          </p:cNvPr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47155" y="2655391"/>
            <a:ext cx="7040612" cy="880021"/>
            <a:chOff x="0" y="0"/>
            <a:chExt cx="9387483" cy="11733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87484" cy="1173362"/>
            </a:xfrm>
            <a:custGeom>
              <a:avLst/>
              <a:gdLst/>
              <a:ahLst/>
              <a:cxnLst/>
              <a:rect l="l" t="t" r="r" b="b"/>
              <a:pathLst>
                <a:path w="9387484" h="1173362">
                  <a:moveTo>
                    <a:pt x="0" y="0"/>
                  </a:moveTo>
                  <a:lnTo>
                    <a:pt x="9387484" y="0"/>
                  </a:lnTo>
                  <a:lnTo>
                    <a:pt x="9387484" y="1173362"/>
                  </a:lnTo>
                  <a:lnTo>
                    <a:pt x="0" y="1173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9387483" cy="12019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875"/>
                </a:lnSpc>
              </a:pPr>
              <a:r>
                <a:rPr lang="en-US" sz="5500">
                  <a:solidFill>
                    <a:srgbClr val="FFD9BE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Investment Benefits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47155" y="4320629"/>
            <a:ext cx="673150" cy="673150"/>
            <a:chOff x="0" y="0"/>
            <a:chExt cx="897533" cy="8975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97509" cy="897509"/>
            </a:xfrm>
            <a:custGeom>
              <a:avLst/>
              <a:gdLst/>
              <a:ahLst/>
              <a:cxnLst/>
              <a:rect l="l" t="t" r="r" b="b"/>
              <a:pathLst>
                <a:path w="897509" h="897509">
                  <a:moveTo>
                    <a:pt x="0" y="59817"/>
                  </a:moveTo>
                  <a:cubicBezTo>
                    <a:pt x="0" y="26797"/>
                    <a:pt x="26797" y="0"/>
                    <a:pt x="59817" y="0"/>
                  </a:cubicBezTo>
                  <a:lnTo>
                    <a:pt x="837692" y="0"/>
                  </a:lnTo>
                  <a:cubicBezTo>
                    <a:pt x="870712" y="0"/>
                    <a:pt x="897509" y="26797"/>
                    <a:pt x="897509" y="59817"/>
                  </a:cubicBezTo>
                  <a:lnTo>
                    <a:pt x="897509" y="837692"/>
                  </a:lnTo>
                  <a:cubicBezTo>
                    <a:pt x="897509" y="870712"/>
                    <a:pt x="870712" y="897509"/>
                    <a:pt x="837692" y="897509"/>
                  </a:cubicBezTo>
                  <a:lnTo>
                    <a:pt x="59817" y="897509"/>
                  </a:lnTo>
                  <a:cubicBezTo>
                    <a:pt x="26797" y="897509"/>
                    <a:pt x="0" y="870712"/>
                    <a:pt x="0" y="837692"/>
                  </a:cubicBezTo>
                  <a:close/>
                </a:path>
              </a:pathLst>
            </a:custGeom>
            <a:solidFill>
              <a:srgbClr val="315251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72468" y="4393109"/>
            <a:ext cx="422374" cy="528043"/>
            <a:chOff x="0" y="0"/>
            <a:chExt cx="563165" cy="7040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3165" cy="704057"/>
            </a:xfrm>
            <a:custGeom>
              <a:avLst/>
              <a:gdLst/>
              <a:ahLst/>
              <a:cxnLst/>
              <a:rect l="l" t="t" r="r" b="b"/>
              <a:pathLst>
                <a:path w="563165" h="704057">
                  <a:moveTo>
                    <a:pt x="0" y="0"/>
                  </a:moveTo>
                  <a:lnTo>
                    <a:pt x="563165" y="0"/>
                  </a:lnTo>
                  <a:lnTo>
                    <a:pt x="563165" y="704057"/>
                  </a:lnTo>
                  <a:lnTo>
                    <a:pt x="0" y="7040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57150"/>
              <a:ext cx="563165" cy="64690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019449" y="4320629"/>
            <a:ext cx="3520231" cy="439936"/>
            <a:chOff x="0" y="0"/>
            <a:chExt cx="4693642" cy="5865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693642" cy="586582"/>
            </a:xfrm>
            <a:custGeom>
              <a:avLst/>
              <a:gdLst/>
              <a:ahLst/>
              <a:cxnLst/>
              <a:rect l="l" t="t" r="r" b="b"/>
              <a:pathLst>
                <a:path w="4693642" h="586582">
                  <a:moveTo>
                    <a:pt x="0" y="0"/>
                  </a:moveTo>
                  <a:lnTo>
                    <a:pt x="4693642" y="0"/>
                  </a:lnTo>
                  <a:lnTo>
                    <a:pt x="4693642" y="586582"/>
                  </a:lnTo>
                  <a:lnTo>
                    <a:pt x="0" y="5865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4693642" cy="6056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High Appreciation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019449" y="4940052"/>
            <a:ext cx="3545979" cy="957560"/>
            <a:chOff x="0" y="0"/>
            <a:chExt cx="4727972" cy="12767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727972" cy="1276747"/>
            </a:xfrm>
            <a:custGeom>
              <a:avLst/>
              <a:gdLst/>
              <a:ahLst/>
              <a:cxnLst/>
              <a:rect l="l" t="t" r="r" b="b"/>
              <a:pathLst>
                <a:path w="4727972" h="1276747">
                  <a:moveTo>
                    <a:pt x="0" y="0"/>
                  </a:moveTo>
                  <a:lnTo>
                    <a:pt x="4727972" y="0"/>
                  </a:lnTo>
                  <a:lnTo>
                    <a:pt x="4727972" y="1276747"/>
                  </a:lnTo>
                  <a:lnTo>
                    <a:pt x="0" y="12767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95250"/>
              <a:ext cx="4727972" cy="13719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Potential for significant property value growth.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864572" y="4320629"/>
            <a:ext cx="673150" cy="673150"/>
            <a:chOff x="0" y="0"/>
            <a:chExt cx="897533" cy="8975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97509" cy="897509"/>
            </a:xfrm>
            <a:custGeom>
              <a:avLst/>
              <a:gdLst/>
              <a:ahLst/>
              <a:cxnLst/>
              <a:rect l="l" t="t" r="r" b="b"/>
              <a:pathLst>
                <a:path w="897509" h="897509">
                  <a:moveTo>
                    <a:pt x="0" y="59817"/>
                  </a:moveTo>
                  <a:cubicBezTo>
                    <a:pt x="0" y="26797"/>
                    <a:pt x="26797" y="0"/>
                    <a:pt x="59817" y="0"/>
                  </a:cubicBezTo>
                  <a:lnTo>
                    <a:pt x="837692" y="0"/>
                  </a:lnTo>
                  <a:cubicBezTo>
                    <a:pt x="870712" y="0"/>
                    <a:pt x="897509" y="26797"/>
                    <a:pt x="897509" y="59817"/>
                  </a:cubicBezTo>
                  <a:lnTo>
                    <a:pt x="897509" y="837692"/>
                  </a:lnTo>
                  <a:cubicBezTo>
                    <a:pt x="897509" y="870712"/>
                    <a:pt x="870712" y="897509"/>
                    <a:pt x="837692" y="897509"/>
                  </a:cubicBezTo>
                  <a:lnTo>
                    <a:pt x="59817" y="897509"/>
                  </a:lnTo>
                  <a:cubicBezTo>
                    <a:pt x="26797" y="897509"/>
                    <a:pt x="0" y="870712"/>
                    <a:pt x="0" y="837692"/>
                  </a:cubicBezTo>
                  <a:close/>
                </a:path>
              </a:pathLst>
            </a:custGeom>
            <a:solidFill>
              <a:srgbClr val="315251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989885" y="4393109"/>
            <a:ext cx="422374" cy="528043"/>
            <a:chOff x="0" y="0"/>
            <a:chExt cx="563165" cy="70405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63165" cy="704057"/>
            </a:xfrm>
            <a:custGeom>
              <a:avLst/>
              <a:gdLst/>
              <a:ahLst/>
              <a:cxnLst/>
              <a:rect l="l" t="t" r="r" b="b"/>
              <a:pathLst>
                <a:path w="563165" h="704057">
                  <a:moveTo>
                    <a:pt x="0" y="0"/>
                  </a:moveTo>
                  <a:lnTo>
                    <a:pt x="563165" y="0"/>
                  </a:lnTo>
                  <a:lnTo>
                    <a:pt x="563165" y="704057"/>
                  </a:lnTo>
                  <a:lnTo>
                    <a:pt x="0" y="7040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57150"/>
              <a:ext cx="563165" cy="64690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2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836866" y="4320629"/>
            <a:ext cx="3520231" cy="439936"/>
            <a:chOff x="0" y="0"/>
            <a:chExt cx="4693642" cy="58658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693642" cy="586582"/>
            </a:xfrm>
            <a:custGeom>
              <a:avLst/>
              <a:gdLst/>
              <a:ahLst/>
              <a:cxnLst/>
              <a:rect l="l" t="t" r="r" b="b"/>
              <a:pathLst>
                <a:path w="4693642" h="586582">
                  <a:moveTo>
                    <a:pt x="0" y="0"/>
                  </a:moveTo>
                  <a:lnTo>
                    <a:pt x="4693642" y="0"/>
                  </a:lnTo>
                  <a:lnTo>
                    <a:pt x="4693642" y="586582"/>
                  </a:lnTo>
                  <a:lnTo>
                    <a:pt x="0" y="5865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4693642" cy="6056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Strategic Location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836866" y="4940052"/>
            <a:ext cx="3545979" cy="957560"/>
            <a:chOff x="0" y="0"/>
            <a:chExt cx="4727972" cy="127674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727972" cy="1276747"/>
            </a:xfrm>
            <a:custGeom>
              <a:avLst/>
              <a:gdLst/>
              <a:ahLst/>
              <a:cxnLst/>
              <a:rect l="l" t="t" r="r" b="b"/>
              <a:pathLst>
                <a:path w="4727972" h="1276747">
                  <a:moveTo>
                    <a:pt x="0" y="0"/>
                  </a:moveTo>
                  <a:lnTo>
                    <a:pt x="4727972" y="0"/>
                  </a:lnTo>
                  <a:lnTo>
                    <a:pt x="4727972" y="1276747"/>
                  </a:lnTo>
                  <a:lnTo>
                    <a:pt x="0" y="12767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0"/>
              <a:ext cx="4727972" cy="13719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Located in a rapidly developing area.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47155" y="6533258"/>
            <a:ext cx="673150" cy="673150"/>
            <a:chOff x="0" y="0"/>
            <a:chExt cx="897533" cy="89753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97509" cy="897509"/>
            </a:xfrm>
            <a:custGeom>
              <a:avLst/>
              <a:gdLst/>
              <a:ahLst/>
              <a:cxnLst/>
              <a:rect l="l" t="t" r="r" b="b"/>
              <a:pathLst>
                <a:path w="897509" h="897509">
                  <a:moveTo>
                    <a:pt x="0" y="59817"/>
                  </a:moveTo>
                  <a:cubicBezTo>
                    <a:pt x="0" y="26797"/>
                    <a:pt x="26797" y="0"/>
                    <a:pt x="59817" y="0"/>
                  </a:cubicBezTo>
                  <a:lnTo>
                    <a:pt x="837692" y="0"/>
                  </a:lnTo>
                  <a:cubicBezTo>
                    <a:pt x="870712" y="0"/>
                    <a:pt x="897509" y="26797"/>
                    <a:pt x="897509" y="59817"/>
                  </a:cubicBezTo>
                  <a:lnTo>
                    <a:pt x="897509" y="837692"/>
                  </a:lnTo>
                  <a:cubicBezTo>
                    <a:pt x="897509" y="870712"/>
                    <a:pt x="870712" y="897509"/>
                    <a:pt x="837692" y="897509"/>
                  </a:cubicBezTo>
                  <a:lnTo>
                    <a:pt x="59817" y="897509"/>
                  </a:lnTo>
                  <a:cubicBezTo>
                    <a:pt x="26797" y="897509"/>
                    <a:pt x="0" y="870712"/>
                    <a:pt x="0" y="837692"/>
                  </a:cubicBezTo>
                  <a:close/>
                </a:path>
              </a:pathLst>
            </a:custGeom>
            <a:solidFill>
              <a:srgbClr val="315251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172468" y="6605736"/>
            <a:ext cx="422374" cy="528042"/>
            <a:chOff x="0" y="0"/>
            <a:chExt cx="563165" cy="70405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63165" cy="704057"/>
            </a:xfrm>
            <a:custGeom>
              <a:avLst/>
              <a:gdLst/>
              <a:ahLst/>
              <a:cxnLst/>
              <a:rect l="l" t="t" r="r" b="b"/>
              <a:pathLst>
                <a:path w="563165" h="704057">
                  <a:moveTo>
                    <a:pt x="0" y="0"/>
                  </a:moveTo>
                  <a:lnTo>
                    <a:pt x="563165" y="0"/>
                  </a:lnTo>
                  <a:lnTo>
                    <a:pt x="563165" y="704057"/>
                  </a:lnTo>
                  <a:lnTo>
                    <a:pt x="0" y="7040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57150"/>
              <a:ext cx="563165" cy="64690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3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019449" y="6533258"/>
            <a:ext cx="3520231" cy="439936"/>
            <a:chOff x="0" y="0"/>
            <a:chExt cx="4693642" cy="58658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693642" cy="586582"/>
            </a:xfrm>
            <a:custGeom>
              <a:avLst/>
              <a:gdLst/>
              <a:ahLst/>
              <a:cxnLst/>
              <a:rect l="l" t="t" r="r" b="b"/>
              <a:pathLst>
                <a:path w="4693642" h="586582">
                  <a:moveTo>
                    <a:pt x="0" y="0"/>
                  </a:moveTo>
                  <a:lnTo>
                    <a:pt x="4693642" y="0"/>
                  </a:lnTo>
                  <a:lnTo>
                    <a:pt x="4693642" y="586582"/>
                  </a:lnTo>
                  <a:lnTo>
                    <a:pt x="0" y="5865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4693642" cy="6056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Future Development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019449" y="7152680"/>
            <a:ext cx="8363396" cy="478780"/>
            <a:chOff x="0" y="0"/>
            <a:chExt cx="11151195" cy="63837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1151195" cy="638373"/>
            </a:xfrm>
            <a:custGeom>
              <a:avLst/>
              <a:gdLst/>
              <a:ahLst/>
              <a:cxnLst/>
              <a:rect l="l" t="t" r="r" b="b"/>
              <a:pathLst>
                <a:path w="11151195" h="638373">
                  <a:moveTo>
                    <a:pt x="0" y="0"/>
                  </a:moveTo>
                  <a:lnTo>
                    <a:pt x="11151195" y="0"/>
                  </a:lnTo>
                  <a:lnTo>
                    <a:pt x="11151195" y="638373"/>
                  </a:lnTo>
                  <a:lnTo>
                    <a:pt x="0" y="6383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95250"/>
              <a:ext cx="11151195" cy="733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Planned infrastructure and amenities nearby.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C424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23332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905155" y="2393602"/>
            <a:ext cx="7050881" cy="880021"/>
            <a:chOff x="0" y="0"/>
            <a:chExt cx="9401175" cy="11733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401175" cy="1173362"/>
            </a:xfrm>
            <a:custGeom>
              <a:avLst/>
              <a:gdLst/>
              <a:ahLst/>
              <a:cxnLst/>
              <a:rect l="l" t="t" r="r" b="b"/>
              <a:pathLst>
                <a:path w="9401175" h="1173362">
                  <a:moveTo>
                    <a:pt x="0" y="0"/>
                  </a:moveTo>
                  <a:lnTo>
                    <a:pt x="9401175" y="0"/>
                  </a:lnTo>
                  <a:lnTo>
                    <a:pt x="9401175" y="1173362"/>
                  </a:lnTo>
                  <a:lnTo>
                    <a:pt x="0" y="1173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401175" cy="12019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875"/>
                </a:lnSpc>
              </a:pPr>
              <a:r>
                <a:rPr lang="en-US" sz="5500">
                  <a:solidFill>
                    <a:srgbClr val="FFD9BE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Plot Sizes and Options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05155" y="3722340"/>
            <a:ext cx="4518272" cy="2175272"/>
            <a:chOff x="0" y="0"/>
            <a:chExt cx="6024363" cy="290036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024372" cy="2900299"/>
            </a:xfrm>
            <a:custGeom>
              <a:avLst/>
              <a:gdLst/>
              <a:ahLst/>
              <a:cxnLst/>
              <a:rect l="l" t="t" r="r" b="b"/>
              <a:pathLst>
                <a:path w="6024372" h="2900299">
                  <a:moveTo>
                    <a:pt x="0" y="59817"/>
                  </a:moveTo>
                  <a:cubicBezTo>
                    <a:pt x="0" y="26797"/>
                    <a:pt x="26797" y="0"/>
                    <a:pt x="59817" y="0"/>
                  </a:cubicBezTo>
                  <a:lnTo>
                    <a:pt x="5964555" y="0"/>
                  </a:lnTo>
                  <a:cubicBezTo>
                    <a:pt x="5997575" y="0"/>
                    <a:pt x="6024372" y="26797"/>
                    <a:pt x="6024372" y="59817"/>
                  </a:cubicBezTo>
                  <a:lnTo>
                    <a:pt x="6024372" y="2840482"/>
                  </a:lnTo>
                  <a:cubicBezTo>
                    <a:pt x="6024372" y="2873502"/>
                    <a:pt x="5997575" y="2900299"/>
                    <a:pt x="5964555" y="2900299"/>
                  </a:cubicBezTo>
                  <a:lnTo>
                    <a:pt x="59817" y="2900299"/>
                  </a:lnTo>
                  <a:cubicBezTo>
                    <a:pt x="26797" y="2900299"/>
                    <a:pt x="0" y="2873502"/>
                    <a:pt x="0" y="2840482"/>
                  </a:cubicBezTo>
                  <a:close/>
                </a:path>
              </a:pathLst>
            </a:custGeom>
            <a:solidFill>
              <a:srgbClr val="315251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204299" y="4021485"/>
            <a:ext cx="3520231" cy="439936"/>
            <a:chOff x="0" y="0"/>
            <a:chExt cx="4693642" cy="5865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693642" cy="586582"/>
            </a:xfrm>
            <a:custGeom>
              <a:avLst/>
              <a:gdLst/>
              <a:ahLst/>
              <a:cxnLst/>
              <a:rect l="l" t="t" r="r" b="b"/>
              <a:pathLst>
                <a:path w="4693642" h="586582">
                  <a:moveTo>
                    <a:pt x="0" y="0"/>
                  </a:moveTo>
                  <a:lnTo>
                    <a:pt x="4693642" y="0"/>
                  </a:lnTo>
                  <a:lnTo>
                    <a:pt x="4693642" y="586582"/>
                  </a:lnTo>
                  <a:lnTo>
                    <a:pt x="0" y="5865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4693642" cy="6056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Residential Plots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204299" y="4640908"/>
            <a:ext cx="3919984" cy="957560"/>
            <a:chOff x="0" y="0"/>
            <a:chExt cx="5226645" cy="127674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226645" cy="1276747"/>
            </a:xfrm>
            <a:custGeom>
              <a:avLst/>
              <a:gdLst/>
              <a:ahLst/>
              <a:cxnLst/>
              <a:rect l="l" t="t" r="r" b="b"/>
              <a:pathLst>
                <a:path w="5226645" h="1276747">
                  <a:moveTo>
                    <a:pt x="0" y="0"/>
                  </a:moveTo>
                  <a:lnTo>
                    <a:pt x="5226645" y="0"/>
                  </a:lnTo>
                  <a:lnTo>
                    <a:pt x="5226645" y="1276747"/>
                  </a:lnTo>
                  <a:lnTo>
                    <a:pt x="0" y="12767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5226645" cy="13719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Various sizes available to suit your needs.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722572" y="3722340"/>
            <a:ext cx="4518272" cy="2175272"/>
            <a:chOff x="0" y="0"/>
            <a:chExt cx="6024363" cy="290036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024372" cy="2900299"/>
            </a:xfrm>
            <a:custGeom>
              <a:avLst/>
              <a:gdLst/>
              <a:ahLst/>
              <a:cxnLst/>
              <a:rect l="l" t="t" r="r" b="b"/>
              <a:pathLst>
                <a:path w="6024372" h="2900299">
                  <a:moveTo>
                    <a:pt x="0" y="59817"/>
                  </a:moveTo>
                  <a:cubicBezTo>
                    <a:pt x="0" y="26797"/>
                    <a:pt x="26797" y="0"/>
                    <a:pt x="59817" y="0"/>
                  </a:cubicBezTo>
                  <a:lnTo>
                    <a:pt x="5964555" y="0"/>
                  </a:lnTo>
                  <a:cubicBezTo>
                    <a:pt x="5997575" y="0"/>
                    <a:pt x="6024372" y="26797"/>
                    <a:pt x="6024372" y="59817"/>
                  </a:cubicBezTo>
                  <a:lnTo>
                    <a:pt x="6024372" y="2840482"/>
                  </a:lnTo>
                  <a:cubicBezTo>
                    <a:pt x="6024372" y="2873502"/>
                    <a:pt x="5997575" y="2900299"/>
                    <a:pt x="5964555" y="2900299"/>
                  </a:cubicBezTo>
                  <a:lnTo>
                    <a:pt x="59817" y="2900299"/>
                  </a:lnTo>
                  <a:cubicBezTo>
                    <a:pt x="26797" y="2900299"/>
                    <a:pt x="0" y="2873502"/>
                    <a:pt x="0" y="2840482"/>
                  </a:cubicBezTo>
                  <a:close/>
                </a:path>
              </a:pathLst>
            </a:custGeom>
            <a:solidFill>
              <a:srgbClr val="315251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021716" y="4021485"/>
            <a:ext cx="3520231" cy="439936"/>
            <a:chOff x="0" y="0"/>
            <a:chExt cx="4693642" cy="5865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693642" cy="586582"/>
            </a:xfrm>
            <a:custGeom>
              <a:avLst/>
              <a:gdLst/>
              <a:ahLst/>
              <a:cxnLst/>
              <a:rect l="l" t="t" r="r" b="b"/>
              <a:pathLst>
                <a:path w="4693642" h="586582">
                  <a:moveTo>
                    <a:pt x="0" y="0"/>
                  </a:moveTo>
                  <a:lnTo>
                    <a:pt x="4693642" y="0"/>
                  </a:lnTo>
                  <a:lnTo>
                    <a:pt x="4693642" y="586582"/>
                  </a:lnTo>
                  <a:lnTo>
                    <a:pt x="0" y="5865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4693642" cy="6056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Customization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021716" y="4640908"/>
            <a:ext cx="3919984" cy="957560"/>
            <a:chOff x="0" y="0"/>
            <a:chExt cx="5226645" cy="127674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226645" cy="1276747"/>
            </a:xfrm>
            <a:custGeom>
              <a:avLst/>
              <a:gdLst/>
              <a:ahLst/>
              <a:cxnLst/>
              <a:rect l="l" t="t" r="r" b="b"/>
              <a:pathLst>
                <a:path w="5226645" h="1276747">
                  <a:moveTo>
                    <a:pt x="0" y="0"/>
                  </a:moveTo>
                  <a:lnTo>
                    <a:pt x="5226645" y="0"/>
                  </a:lnTo>
                  <a:lnTo>
                    <a:pt x="5226645" y="1276747"/>
                  </a:lnTo>
                  <a:lnTo>
                    <a:pt x="0" y="12767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95250"/>
              <a:ext cx="5226645" cy="13719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Design and build your dream home.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905155" y="6196756"/>
            <a:ext cx="9335691" cy="1696491"/>
            <a:chOff x="0" y="0"/>
            <a:chExt cx="12447588" cy="226198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447524" cy="2261997"/>
            </a:xfrm>
            <a:custGeom>
              <a:avLst/>
              <a:gdLst/>
              <a:ahLst/>
              <a:cxnLst/>
              <a:rect l="l" t="t" r="r" b="b"/>
              <a:pathLst>
                <a:path w="12447524" h="2261997">
                  <a:moveTo>
                    <a:pt x="0" y="59817"/>
                  </a:moveTo>
                  <a:cubicBezTo>
                    <a:pt x="0" y="26797"/>
                    <a:pt x="26797" y="0"/>
                    <a:pt x="59817" y="0"/>
                  </a:cubicBezTo>
                  <a:lnTo>
                    <a:pt x="12387707" y="0"/>
                  </a:lnTo>
                  <a:cubicBezTo>
                    <a:pt x="12420727" y="0"/>
                    <a:pt x="12447524" y="26797"/>
                    <a:pt x="12447524" y="59817"/>
                  </a:cubicBezTo>
                  <a:lnTo>
                    <a:pt x="12447524" y="2202180"/>
                  </a:lnTo>
                  <a:cubicBezTo>
                    <a:pt x="12447524" y="2235200"/>
                    <a:pt x="12420727" y="2261997"/>
                    <a:pt x="12387707" y="2261997"/>
                  </a:cubicBezTo>
                  <a:lnTo>
                    <a:pt x="59817" y="2261997"/>
                  </a:lnTo>
                  <a:cubicBezTo>
                    <a:pt x="26797" y="2261997"/>
                    <a:pt x="0" y="2235200"/>
                    <a:pt x="0" y="2202180"/>
                  </a:cubicBezTo>
                  <a:close/>
                </a:path>
              </a:pathLst>
            </a:custGeom>
            <a:solidFill>
              <a:srgbClr val="315251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8204299" y="6495901"/>
            <a:ext cx="3612654" cy="439936"/>
            <a:chOff x="0" y="0"/>
            <a:chExt cx="4816872" cy="58658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816872" cy="586582"/>
            </a:xfrm>
            <a:custGeom>
              <a:avLst/>
              <a:gdLst/>
              <a:ahLst/>
              <a:cxnLst/>
              <a:rect l="l" t="t" r="r" b="b"/>
              <a:pathLst>
                <a:path w="4816872" h="586582">
                  <a:moveTo>
                    <a:pt x="0" y="0"/>
                  </a:moveTo>
                  <a:lnTo>
                    <a:pt x="4816872" y="0"/>
                  </a:lnTo>
                  <a:lnTo>
                    <a:pt x="4816872" y="586582"/>
                  </a:lnTo>
                  <a:lnTo>
                    <a:pt x="0" y="5865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4816872" cy="6056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Flexible Payment Plans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204299" y="7115324"/>
            <a:ext cx="8737401" cy="478780"/>
            <a:chOff x="0" y="0"/>
            <a:chExt cx="11649868" cy="63837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649868" cy="638373"/>
            </a:xfrm>
            <a:custGeom>
              <a:avLst/>
              <a:gdLst/>
              <a:ahLst/>
              <a:cxnLst/>
              <a:rect l="l" t="t" r="r" b="b"/>
              <a:pathLst>
                <a:path w="11649868" h="638373">
                  <a:moveTo>
                    <a:pt x="0" y="0"/>
                  </a:moveTo>
                  <a:lnTo>
                    <a:pt x="11649868" y="0"/>
                  </a:lnTo>
                  <a:lnTo>
                    <a:pt x="11649868" y="638373"/>
                  </a:lnTo>
                  <a:lnTo>
                    <a:pt x="0" y="6383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95250"/>
              <a:ext cx="11649868" cy="733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Easy and convenient payment options.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C424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2333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47155" y="1709886"/>
            <a:ext cx="7901285" cy="880021"/>
            <a:chOff x="0" y="0"/>
            <a:chExt cx="10535047" cy="11733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35047" cy="1173362"/>
            </a:xfrm>
            <a:custGeom>
              <a:avLst/>
              <a:gdLst/>
              <a:ahLst/>
              <a:cxnLst/>
              <a:rect l="l" t="t" r="r" b="b"/>
              <a:pathLst>
                <a:path w="10535047" h="1173362">
                  <a:moveTo>
                    <a:pt x="0" y="0"/>
                  </a:moveTo>
                  <a:lnTo>
                    <a:pt x="10535047" y="0"/>
                  </a:lnTo>
                  <a:lnTo>
                    <a:pt x="10535047" y="1173362"/>
                  </a:lnTo>
                  <a:lnTo>
                    <a:pt x="0" y="1173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35047" cy="12019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875"/>
                </a:lnSpc>
              </a:pPr>
              <a:r>
                <a:rPr lang="en-US" sz="5500">
                  <a:solidFill>
                    <a:srgbClr val="FFD9BE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Why Choose Green City?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47155" y="3188345"/>
            <a:ext cx="2698849" cy="1696491"/>
            <a:chOff x="0" y="0"/>
            <a:chExt cx="3598465" cy="22619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98418" cy="2261997"/>
            </a:xfrm>
            <a:custGeom>
              <a:avLst/>
              <a:gdLst/>
              <a:ahLst/>
              <a:cxnLst/>
              <a:rect l="l" t="t" r="r" b="b"/>
              <a:pathLst>
                <a:path w="3598418" h="2261997">
                  <a:moveTo>
                    <a:pt x="0" y="59817"/>
                  </a:moveTo>
                  <a:cubicBezTo>
                    <a:pt x="0" y="26797"/>
                    <a:pt x="26797" y="0"/>
                    <a:pt x="59817" y="0"/>
                  </a:cubicBezTo>
                  <a:lnTo>
                    <a:pt x="3538601" y="0"/>
                  </a:lnTo>
                  <a:cubicBezTo>
                    <a:pt x="3571621" y="0"/>
                    <a:pt x="3598418" y="26797"/>
                    <a:pt x="3598418" y="59817"/>
                  </a:cubicBezTo>
                  <a:lnTo>
                    <a:pt x="3598418" y="2202180"/>
                  </a:lnTo>
                  <a:cubicBezTo>
                    <a:pt x="3598418" y="2235200"/>
                    <a:pt x="3571621" y="2261997"/>
                    <a:pt x="3538601" y="2261997"/>
                  </a:cubicBezTo>
                  <a:lnTo>
                    <a:pt x="59817" y="2261997"/>
                  </a:lnTo>
                  <a:cubicBezTo>
                    <a:pt x="26797" y="2261997"/>
                    <a:pt x="0" y="2235200"/>
                    <a:pt x="0" y="2202180"/>
                  </a:cubicBezTo>
                  <a:close/>
                </a:path>
              </a:pathLst>
            </a:custGeom>
            <a:solidFill>
              <a:srgbClr val="31525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186136" y="3773538"/>
            <a:ext cx="420737" cy="525959"/>
            <a:chOff x="0" y="0"/>
            <a:chExt cx="560983" cy="7012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60983" cy="701278"/>
            </a:xfrm>
            <a:custGeom>
              <a:avLst/>
              <a:gdLst/>
              <a:ahLst/>
              <a:cxnLst/>
              <a:rect l="l" t="t" r="r" b="b"/>
              <a:pathLst>
                <a:path w="560983" h="701278">
                  <a:moveTo>
                    <a:pt x="0" y="0"/>
                  </a:moveTo>
                  <a:lnTo>
                    <a:pt x="560983" y="0"/>
                  </a:lnTo>
                  <a:lnTo>
                    <a:pt x="560983" y="701278"/>
                  </a:lnTo>
                  <a:lnTo>
                    <a:pt x="0" y="7012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23825"/>
              <a:ext cx="560983" cy="82510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250"/>
                </a:lnSpc>
              </a:pPr>
              <a:r>
                <a:rPr lang="en-US" sz="3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45149" y="3487490"/>
            <a:ext cx="3520231" cy="439936"/>
            <a:chOff x="0" y="0"/>
            <a:chExt cx="4693642" cy="5865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93642" cy="586582"/>
            </a:xfrm>
            <a:custGeom>
              <a:avLst/>
              <a:gdLst/>
              <a:ahLst/>
              <a:cxnLst/>
              <a:rect l="l" t="t" r="r" b="b"/>
              <a:pathLst>
                <a:path w="4693642" h="586582">
                  <a:moveTo>
                    <a:pt x="0" y="0"/>
                  </a:moveTo>
                  <a:lnTo>
                    <a:pt x="4693642" y="0"/>
                  </a:lnTo>
                  <a:lnTo>
                    <a:pt x="4693642" y="586582"/>
                  </a:lnTo>
                  <a:lnTo>
                    <a:pt x="0" y="5865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693642" cy="6056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Reputation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045149" y="4106912"/>
            <a:ext cx="4165998" cy="478780"/>
            <a:chOff x="0" y="0"/>
            <a:chExt cx="5554663" cy="63837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554663" cy="638373"/>
            </a:xfrm>
            <a:custGeom>
              <a:avLst/>
              <a:gdLst/>
              <a:ahLst/>
              <a:cxnLst/>
              <a:rect l="l" t="t" r="r" b="b"/>
              <a:pathLst>
                <a:path w="5554663" h="638373">
                  <a:moveTo>
                    <a:pt x="0" y="0"/>
                  </a:moveTo>
                  <a:lnTo>
                    <a:pt x="5554663" y="0"/>
                  </a:lnTo>
                  <a:lnTo>
                    <a:pt x="5554663" y="638373"/>
                  </a:lnTo>
                  <a:lnTo>
                    <a:pt x="0" y="6383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0"/>
              <a:ext cx="5554663" cy="733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Trusted and reliable developer.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895576" y="4865786"/>
            <a:ext cx="13195698" cy="19050"/>
            <a:chOff x="0" y="0"/>
            <a:chExt cx="17594263" cy="25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594326" cy="25400"/>
            </a:xfrm>
            <a:custGeom>
              <a:avLst/>
              <a:gdLst/>
              <a:ahLst/>
              <a:cxnLst/>
              <a:rect l="l" t="t" r="r" b="b"/>
              <a:pathLst>
                <a:path w="17594326" h="2540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7581626" y="0"/>
                  </a:lnTo>
                  <a:cubicBezTo>
                    <a:pt x="17588612" y="0"/>
                    <a:pt x="17594326" y="5715"/>
                    <a:pt x="17594326" y="12700"/>
                  </a:cubicBezTo>
                  <a:cubicBezTo>
                    <a:pt x="17594326" y="19685"/>
                    <a:pt x="17588612" y="25400"/>
                    <a:pt x="17581626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4A6B6A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047155" y="5034409"/>
            <a:ext cx="5397848" cy="1696491"/>
            <a:chOff x="0" y="0"/>
            <a:chExt cx="7197130" cy="226198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197090" cy="2261997"/>
            </a:xfrm>
            <a:custGeom>
              <a:avLst/>
              <a:gdLst/>
              <a:ahLst/>
              <a:cxnLst/>
              <a:rect l="l" t="t" r="r" b="b"/>
              <a:pathLst>
                <a:path w="7197090" h="2261997">
                  <a:moveTo>
                    <a:pt x="0" y="59817"/>
                  </a:moveTo>
                  <a:cubicBezTo>
                    <a:pt x="0" y="26797"/>
                    <a:pt x="26797" y="0"/>
                    <a:pt x="59817" y="0"/>
                  </a:cubicBezTo>
                  <a:lnTo>
                    <a:pt x="7137273" y="0"/>
                  </a:lnTo>
                  <a:cubicBezTo>
                    <a:pt x="7170293" y="0"/>
                    <a:pt x="7197090" y="26797"/>
                    <a:pt x="7197090" y="59817"/>
                  </a:cubicBezTo>
                  <a:lnTo>
                    <a:pt x="7197090" y="2202180"/>
                  </a:lnTo>
                  <a:cubicBezTo>
                    <a:pt x="7197090" y="2235200"/>
                    <a:pt x="7170293" y="2261997"/>
                    <a:pt x="7137273" y="2261997"/>
                  </a:cubicBezTo>
                  <a:lnTo>
                    <a:pt x="59817" y="2261997"/>
                  </a:lnTo>
                  <a:cubicBezTo>
                    <a:pt x="26797" y="2261997"/>
                    <a:pt x="0" y="2235200"/>
                    <a:pt x="0" y="2202180"/>
                  </a:cubicBezTo>
                  <a:close/>
                </a:path>
              </a:pathLst>
            </a:custGeom>
            <a:solidFill>
              <a:srgbClr val="315251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3535710" y="5619601"/>
            <a:ext cx="420738" cy="525959"/>
            <a:chOff x="0" y="0"/>
            <a:chExt cx="560983" cy="70127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60983" cy="701278"/>
            </a:xfrm>
            <a:custGeom>
              <a:avLst/>
              <a:gdLst/>
              <a:ahLst/>
              <a:cxnLst/>
              <a:rect l="l" t="t" r="r" b="b"/>
              <a:pathLst>
                <a:path w="560983" h="701278">
                  <a:moveTo>
                    <a:pt x="0" y="0"/>
                  </a:moveTo>
                  <a:lnTo>
                    <a:pt x="560983" y="0"/>
                  </a:lnTo>
                  <a:lnTo>
                    <a:pt x="560983" y="701278"/>
                  </a:lnTo>
                  <a:lnTo>
                    <a:pt x="0" y="7012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123825"/>
              <a:ext cx="560983" cy="82510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250"/>
                </a:lnSpc>
              </a:pPr>
              <a:r>
                <a:rPr lang="en-US" sz="3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2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744146" y="5333554"/>
            <a:ext cx="3520231" cy="439936"/>
            <a:chOff x="0" y="0"/>
            <a:chExt cx="4693642" cy="58658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693642" cy="586582"/>
            </a:xfrm>
            <a:custGeom>
              <a:avLst/>
              <a:gdLst/>
              <a:ahLst/>
              <a:cxnLst/>
              <a:rect l="l" t="t" r="r" b="b"/>
              <a:pathLst>
                <a:path w="4693642" h="586582">
                  <a:moveTo>
                    <a:pt x="0" y="0"/>
                  </a:moveTo>
                  <a:lnTo>
                    <a:pt x="4693642" y="0"/>
                  </a:lnTo>
                  <a:lnTo>
                    <a:pt x="4693642" y="586582"/>
                  </a:lnTo>
                  <a:lnTo>
                    <a:pt x="0" y="5865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4693642" cy="6056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Quality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744146" y="5952976"/>
            <a:ext cx="5774680" cy="478780"/>
            <a:chOff x="0" y="0"/>
            <a:chExt cx="7699573" cy="63837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699573" cy="638373"/>
            </a:xfrm>
            <a:custGeom>
              <a:avLst/>
              <a:gdLst/>
              <a:ahLst/>
              <a:cxnLst/>
              <a:rect l="l" t="t" r="r" b="b"/>
              <a:pathLst>
                <a:path w="7699573" h="638373">
                  <a:moveTo>
                    <a:pt x="0" y="0"/>
                  </a:moveTo>
                  <a:lnTo>
                    <a:pt x="7699573" y="0"/>
                  </a:lnTo>
                  <a:lnTo>
                    <a:pt x="7699573" y="638373"/>
                  </a:lnTo>
                  <a:lnTo>
                    <a:pt x="0" y="6383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0"/>
              <a:ext cx="7699573" cy="733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High standards of construction and design.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594574" y="6711851"/>
            <a:ext cx="10496699" cy="19050"/>
            <a:chOff x="0" y="0"/>
            <a:chExt cx="13995598" cy="25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3995654" cy="25400"/>
            </a:xfrm>
            <a:custGeom>
              <a:avLst/>
              <a:gdLst/>
              <a:ahLst/>
              <a:cxnLst/>
              <a:rect l="l" t="t" r="r" b="b"/>
              <a:pathLst>
                <a:path w="13995654" h="2540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3982954" y="0"/>
                  </a:lnTo>
                  <a:cubicBezTo>
                    <a:pt x="13989940" y="0"/>
                    <a:pt x="13995654" y="5715"/>
                    <a:pt x="13995654" y="12700"/>
                  </a:cubicBezTo>
                  <a:cubicBezTo>
                    <a:pt x="13995654" y="19685"/>
                    <a:pt x="13989940" y="25400"/>
                    <a:pt x="13982954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4A6B6A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047155" y="6880472"/>
            <a:ext cx="8096845" cy="1696491"/>
            <a:chOff x="0" y="0"/>
            <a:chExt cx="10795793" cy="226198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795762" cy="2261997"/>
            </a:xfrm>
            <a:custGeom>
              <a:avLst/>
              <a:gdLst/>
              <a:ahLst/>
              <a:cxnLst/>
              <a:rect l="l" t="t" r="r" b="b"/>
              <a:pathLst>
                <a:path w="10795762" h="2261997">
                  <a:moveTo>
                    <a:pt x="0" y="59817"/>
                  </a:moveTo>
                  <a:cubicBezTo>
                    <a:pt x="0" y="26797"/>
                    <a:pt x="26797" y="0"/>
                    <a:pt x="59817" y="0"/>
                  </a:cubicBezTo>
                  <a:lnTo>
                    <a:pt x="10735945" y="0"/>
                  </a:lnTo>
                  <a:cubicBezTo>
                    <a:pt x="10768964" y="0"/>
                    <a:pt x="10795762" y="26797"/>
                    <a:pt x="10795762" y="59817"/>
                  </a:cubicBezTo>
                  <a:lnTo>
                    <a:pt x="10795762" y="2202180"/>
                  </a:lnTo>
                  <a:cubicBezTo>
                    <a:pt x="10795762" y="2235200"/>
                    <a:pt x="10768964" y="2261997"/>
                    <a:pt x="10735945" y="2261997"/>
                  </a:cubicBezTo>
                  <a:lnTo>
                    <a:pt x="59817" y="2261997"/>
                  </a:lnTo>
                  <a:cubicBezTo>
                    <a:pt x="26797" y="2261997"/>
                    <a:pt x="0" y="2235200"/>
                    <a:pt x="0" y="2202180"/>
                  </a:cubicBezTo>
                  <a:close/>
                </a:path>
              </a:pathLst>
            </a:custGeom>
            <a:solidFill>
              <a:srgbClr val="315251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4885134" y="7465665"/>
            <a:ext cx="420737" cy="525959"/>
            <a:chOff x="0" y="0"/>
            <a:chExt cx="560983" cy="70127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60983" cy="701278"/>
            </a:xfrm>
            <a:custGeom>
              <a:avLst/>
              <a:gdLst/>
              <a:ahLst/>
              <a:cxnLst/>
              <a:rect l="l" t="t" r="r" b="b"/>
              <a:pathLst>
                <a:path w="560983" h="701278">
                  <a:moveTo>
                    <a:pt x="0" y="0"/>
                  </a:moveTo>
                  <a:lnTo>
                    <a:pt x="560983" y="0"/>
                  </a:lnTo>
                  <a:lnTo>
                    <a:pt x="560983" y="701278"/>
                  </a:lnTo>
                  <a:lnTo>
                    <a:pt x="0" y="7012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123825"/>
              <a:ext cx="560983" cy="82510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250"/>
                </a:lnSpc>
              </a:pPr>
              <a:r>
                <a:rPr lang="en-US" sz="3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3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443145" y="7179617"/>
            <a:ext cx="3520231" cy="439936"/>
            <a:chOff x="0" y="0"/>
            <a:chExt cx="4693642" cy="58658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693642" cy="586582"/>
            </a:xfrm>
            <a:custGeom>
              <a:avLst/>
              <a:gdLst/>
              <a:ahLst/>
              <a:cxnLst/>
              <a:rect l="l" t="t" r="r" b="b"/>
              <a:pathLst>
                <a:path w="4693642" h="586582">
                  <a:moveTo>
                    <a:pt x="0" y="0"/>
                  </a:moveTo>
                  <a:lnTo>
                    <a:pt x="4693642" y="0"/>
                  </a:lnTo>
                  <a:lnTo>
                    <a:pt x="4693642" y="586582"/>
                  </a:lnTo>
                  <a:lnTo>
                    <a:pt x="0" y="5865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19050"/>
              <a:ext cx="4693642" cy="6056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Customer Satisfaction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443145" y="7799040"/>
            <a:ext cx="4179391" cy="478780"/>
            <a:chOff x="0" y="0"/>
            <a:chExt cx="5572522" cy="638373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572522" cy="638373"/>
            </a:xfrm>
            <a:custGeom>
              <a:avLst/>
              <a:gdLst/>
              <a:ahLst/>
              <a:cxnLst/>
              <a:rect l="l" t="t" r="r" b="b"/>
              <a:pathLst>
                <a:path w="5572522" h="638373">
                  <a:moveTo>
                    <a:pt x="0" y="0"/>
                  </a:moveTo>
                  <a:lnTo>
                    <a:pt x="5572522" y="0"/>
                  </a:lnTo>
                  <a:lnTo>
                    <a:pt x="5572522" y="638373"/>
                  </a:lnTo>
                  <a:lnTo>
                    <a:pt x="0" y="6383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95250"/>
              <a:ext cx="5572522" cy="733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Dedicated support and service.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C424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23332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18288000" cy="3740200"/>
          </a:xfrm>
          <a:custGeom>
            <a:avLst/>
            <a:gdLst/>
            <a:ahLst/>
            <a:cxnLst/>
            <a:rect l="l" t="t" r="r" b="b"/>
            <a:pathLst>
              <a:path w="18288000" h="3740200">
                <a:moveTo>
                  <a:pt x="0" y="0"/>
                </a:moveTo>
                <a:lnTo>
                  <a:pt x="18288000" y="0"/>
                </a:lnTo>
                <a:lnTo>
                  <a:pt x="18288000" y="3740200"/>
                </a:lnTo>
                <a:lnTo>
                  <a:pt x="0" y="3740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1" b="-41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47155" y="5294560"/>
            <a:ext cx="7040612" cy="880021"/>
            <a:chOff x="0" y="0"/>
            <a:chExt cx="9387483" cy="11733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87484" cy="1173362"/>
            </a:xfrm>
            <a:custGeom>
              <a:avLst/>
              <a:gdLst/>
              <a:ahLst/>
              <a:cxnLst/>
              <a:rect l="l" t="t" r="r" b="b"/>
              <a:pathLst>
                <a:path w="9387484" h="1173362">
                  <a:moveTo>
                    <a:pt x="0" y="0"/>
                  </a:moveTo>
                  <a:lnTo>
                    <a:pt x="9387484" y="0"/>
                  </a:lnTo>
                  <a:lnTo>
                    <a:pt x="9387484" y="1173362"/>
                  </a:lnTo>
                  <a:lnTo>
                    <a:pt x="0" y="1173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387483" cy="12019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875"/>
                </a:lnSpc>
              </a:pPr>
              <a:r>
                <a:rPr lang="en-US" sz="5500">
                  <a:solidFill>
                    <a:srgbClr val="FFD9BE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Contact Us Today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7155" y="6623297"/>
            <a:ext cx="16193690" cy="478780"/>
            <a:chOff x="0" y="0"/>
            <a:chExt cx="21591587" cy="6383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591588" cy="638373"/>
            </a:xfrm>
            <a:custGeom>
              <a:avLst/>
              <a:gdLst/>
              <a:ahLst/>
              <a:cxnLst/>
              <a:rect l="l" t="t" r="r" b="b"/>
              <a:pathLst>
                <a:path w="21591588" h="638373">
                  <a:moveTo>
                    <a:pt x="0" y="0"/>
                  </a:moveTo>
                  <a:lnTo>
                    <a:pt x="21591588" y="0"/>
                  </a:lnTo>
                  <a:lnTo>
                    <a:pt x="21591588" y="638373"/>
                  </a:lnTo>
                  <a:lnTo>
                    <a:pt x="0" y="6383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95250"/>
              <a:ext cx="21591587" cy="733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Secure your plot in Green City now.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47155" y="7438579"/>
            <a:ext cx="16193690" cy="478780"/>
            <a:chOff x="0" y="0"/>
            <a:chExt cx="21591587" cy="6383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591588" cy="638373"/>
            </a:xfrm>
            <a:custGeom>
              <a:avLst/>
              <a:gdLst/>
              <a:ahLst/>
              <a:cxnLst/>
              <a:rect l="l" t="t" r="r" b="b"/>
              <a:pathLst>
                <a:path w="21591588" h="638373">
                  <a:moveTo>
                    <a:pt x="0" y="0"/>
                  </a:moveTo>
                  <a:lnTo>
                    <a:pt x="21591588" y="0"/>
                  </a:lnTo>
                  <a:lnTo>
                    <a:pt x="21591588" y="638373"/>
                  </a:lnTo>
                  <a:lnTo>
                    <a:pt x="0" y="6383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21591587" cy="733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Visit our website for more details.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47155" y="8253859"/>
            <a:ext cx="16193690" cy="478780"/>
            <a:chOff x="0" y="0"/>
            <a:chExt cx="21591587" cy="63837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591588" cy="638373"/>
            </a:xfrm>
            <a:custGeom>
              <a:avLst/>
              <a:gdLst/>
              <a:ahLst/>
              <a:cxnLst/>
              <a:rect l="l" t="t" r="r" b="b"/>
              <a:pathLst>
                <a:path w="21591588" h="638373">
                  <a:moveTo>
                    <a:pt x="0" y="0"/>
                  </a:moveTo>
                  <a:lnTo>
                    <a:pt x="21591588" y="0"/>
                  </a:lnTo>
                  <a:lnTo>
                    <a:pt x="21591588" y="638373"/>
                  </a:lnTo>
                  <a:lnTo>
                    <a:pt x="0" y="6383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21591587" cy="733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2312">
                  <a:solidFill>
                    <a:srgbClr val="F9EEE7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Call us to schedule a site visit.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230</Words>
  <Application>Microsoft Office PowerPoint</Application>
  <PresentationFormat>Custom</PresentationFormat>
  <Paragraphs>70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Quattrocento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Green-City-Plots-near-Gachibowli-Hyderabad.pptx</dc:title>
  <dc:creator>admin</dc:creator>
  <cp:lastModifiedBy>admin</cp:lastModifiedBy>
  <cp:revision>2</cp:revision>
  <dcterms:created xsi:type="dcterms:W3CDTF">2006-08-16T00:00:00Z</dcterms:created>
  <dcterms:modified xsi:type="dcterms:W3CDTF">2025-03-25T13:00:19Z</dcterms:modified>
  <dc:identifier>DAGivN0_rIk</dc:identifier>
</cp:coreProperties>
</file>